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1" r:id="rId2"/>
    <p:sldId id="262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158835" y="7352345"/>
            <a:ext cx="6352889" cy="15465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1: (-9,-10) (-10,-9) (-10,-6) (-9,-5) (-8,-5) (-7,-4) (-5,-4) (-3,-5) (-1,-5) (1,-3) (4,-3) (6,-4) (8,-4) (10,-5) (10,-7) (9,-8) (10,-9) (9,-10) (3,-10) (2,-9) (-8,-9) (-9,-10)</a:t>
            </a:r>
            <a:b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2: (6,-2) (5,-1) (5,1) (6,2) (6,3) (7,4) (8,4) (9,3) (10,1) (10,-1) (9,-1) (8,-2) (6,-2)</a:t>
            </a: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3: (-9,-5) (-7,1) (-6,3) (-4,6) (-1,9) (3,10) (7,10) (9,8) (10,6) (9,3)</a:t>
            </a:r>
          </a:p>
          <a:p>
            <a:endParaRPr lang="en-GB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4: (8, -4) (6,-2)</a:t>
            </a:r>
          </a:p>
          <a:p>
            <a:endParaRPr lang="en-GB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5: (6,3) (5,7)</a:t>
            </a:r>
          </a:p>
        </p:txBody>
      </p:sp>
    </p:spTree>
    <p:extLst>
      <p:ext uri="{BB962C8B-B14F-4D97-AF65-F5344CB8AC3E}">
        <p14:creationId xmlns:p14="http://schemas.microsoft.com/office/powerpoint/2010/main" val="18437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158835" y="7352345"/>
            <a:ext cx="6352889" cy="15465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1: (-9,-10) (-10,-9) (-10,-6) (-9,-5) (-8,-5) (-7,-4) (-5,-4) (-3,-5) (-1,-5) (1,-3) (4,-3) (6,-4) (8,-4) (10,-5) (10,-7) (9,-8) (10,-9) (9,-10) (3,-10) (2,-9) (-8,-9) (-9,-10)</a:t>
            </a:r>
            <a:b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2: (6,-2) (5,-1) (5,1) (6,2) (6,3) (7,4) (8,4) (9,3) (10,1) (10,-1) (9,-1) (8,-2) (6,-2)</a:t>
            </a: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3: (-9,-5) (-7,1) (-6,3) (-4,6) (-1,9) (3,10) (7,10) (9,8) (10,6) (9,3)</a:t>
            </a:r>
          </a:p>
          <a:p>
            <a:endParaRPr lang="en-GB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4: (8, -4) (6,-2)</a:t>
            </a:r>
          </a:p>
          <a:p>
            <a:endParaRPr lang="en-GB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Part 5: (6,3) (5,7)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E33E904-C085-7101-D6F2-379EC9193673}"/>
              </a:ext>
            </a:extLst>
          </p:cNvPr>
          <p:cNvCxnSpPr>
            <a:cxnSpLocks/>
          </p:cNvCxnSpPr>
          <p:nvPr/>
        </p:nvCxnSpPr>
        <p:spPr>
          <a:xfrm>
            <a:off x="1024699" y="6695347"/>
            <a:ext cx="3018159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B5D2E8-6B83-4DB4-1D56-E5332D652009}"/>
              </a:ext>
            </a:extLst>
          </p:cNvPr>
          <p:cNvCxnSpPr>
            <a:cxnSpLocks/>
          </p:cNvCxnSpPr>
          <p:nvPr/>
        </p:nvCxnSpPr>
        <p:spPr>
          <a:xfrm flipV="1">
            <a:off x="755009" y="6695348"/>
            <a:ext cx="269690" cy="3253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13F8AF-B366-563B-3826-257AAA1D49D9}"/>
              </a:ext>
            </a:extLst>
          </p:cNvPr>
          <p:cNvCxnSpPr>
            <a:cxnSpLocks/>
          </p:cNvCxnSpPr>
          <p:nvPr/>
        </p:nvCxnSpPr>
        <p:spPr>
          <a:xfrm>
            <a:off x="449794" y="6695348"/>
            <a:ext cx="305215" cy="3017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812D6FC-473E-FE0E-A21D-77DE1833E85E}"/>
              </a:ext>
            </a:extLst>
          </p:cNvPr>
          <p:cNvCxnSpPr>
            <a:cxnSpLocks/>
          </p:cNvCxnSpPr>
          <p:nvPr/>
        </p:nvCxnSpPr>
        <p:spPr>
          <a:xfrm>
            <a:off x="449794" y="5785296"/>
            <a:ext cx="0" cy="9100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2ACBE2-BF06-8184-9B60-9E83EBA956B7}"/>
              </a:ext>
            </a:extLst>
          </p:cNvPr>
          <p:cNvCxnSpPr>
            <a:cxnSpLocks/>
          </p:cNvCxnSpPr>
          <p:nvPr/>
        </p:nvCxnSpPr>
        <p:spPr>
          <a:xfrm flipH="1">
            <a:off x="449794" y="5504210"/>
            <a:ext cx="305215" cy="2810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1E9B2B9-B360-3883-8231-AE54766E611E}"/>
              </a:ext>
            </a:extLst>
          </p:cNvPr>
          <p:cNvCxnSpPr>
            <a:cxnSpLocks/>
          </p:cNvCxnSpPr>
          <p:nvPr/>
        </p:nvCxnSpPr>
        <p:spPr>
          <a:xfrm flipH="1">
            <a:off x="754801" y="5504210"/>
            <a:ext cx="3052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C5E50F1-03B9-2C7A-8093-7CB5A559DCF5}"/>
              </a:ext>
            </a:extLst>
          </p:cNvPr>
          <p:cNvCxnSpPr>
            <a:cxnSpLocks/>
          </p:cNvCxnSpPr>
          <p:nvPr/>
        </p:nvCxnSpPr>
        <p:spPr>
          <a:xfrm flipH="1">
            <a:off x="1059808" y="5190008"/>
            <a:ext cx="305215" cy="3142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161B0F5-F8E1-07E0-C496-AB400C1F4983}"/>
              </a:ext>
            </a:extLst>
          </p:cNvPr>
          <p:cNvCxnSpPr>
            <a:cxnSpLocks/>
          </p:cNvCxnSpPr>
          <p:nvPr/>
        </p:nvCxnSpPr>
        <p:spPr>
          <a:xfrm flipH="1">
            <a:off x="1364607" y="5203871"/>
            <a:ext cx="596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E8164DB-5F38-E1C2-0825-502C0F3A2E74}"/>
              </a:ext>
            </a:extLst>
          </p:cNvPr>
          <p:cNvCxnSpPr>
            <a:cxnSpLocks/>
          </p:cNvCxnSpPr>
          <p:nvPr/>
        </p:nvCxnSpPr>
        <p:spPr>
          <a:xfrm flipH="1" flipV="1">
            <a:off x="1937155" y="5203871"/>
            <a:ext cx="639774" cy="3003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DCCD868-85A7-B24A-A0B0-0FC2DF3D3758}"/>
              </a:ext>
            </a:extLst>
          </p:cNvPr>
          <p:cNvCxnSpPr>
            <a:cxnSpLocks/>
          </p:cNvCxnSpPr>
          <p:nvPr/>
        </p:nvCxnSpPr>
        <p:spPr>
          <a:xfrm flipH="1" flipV="1">
            <a:off x="2567958" y="5499101"/>
            <a:ext cx="581103" cy="51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672BF0F-0C19-B496-8484-F958F8E39847}"/>
              </a:ext>
            </a:extLst>
          </p:cNvPr>
          <p:cNvCxnSpPr>
            <a:cxnSpLocks/>
          </p:cNvCxnSpPr>
          <p:nvPr/>
        </p:nvCxnSpPr>
        <p:spPr>
          <a:xfrm flipH="1">
            <a:off x="3149061" y="4909382"/>
            <a:ext cx="606285" cy="5948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2D9B6F2-7C66-8004-7085-9865CC826040}"/>
              </a:ext>
            </a:extLst>
          </p:cNvPr>
          <p:cNvCxnSpPr>
            <a:cxnSpLocks/>
          </p:cNvCxnSpPr>
          <p:nvPr/>
        </p:nvCxnSpPr>
        <p:spPr>
          <a:xfrm flipH="1">
            <a:off x="3755346" y="4909382"/>
            <a:ext cx="8828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4E24564-8204-117E-FB72-B8B3AD3FEC25}"/>
              </a:ext>
            </a:extLst>
          </p:cNvPr>
          <p:cNvCxnSpPr>
            <a:cxnSpLocks/>
          </p:cNvCxnSpPr>
          <p:nvPr/>
        </p:nvCxnSpPr>
        <p:spPr>
          <a:xfrm flipH="1" flipV="1">
            <a:off x="4638215" y="4909382"/>
            <a:ext cx="614609" cy="2944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B87547A-4FD8-C6FC-0F82-9618C2A671EB}"/>
              </a:ext>
            </a:extLst>
          </p:cNvPr>
          <p:cNvCxnSpPr>
            <a:cxnSpLocks/>
          </p:cNvCxnSpPr>
          <p:nvPr/>
        </p:nvCxnSpPr>
        <p:spPr>
          <a:xfrm flipH="1" flipV="1">
            <a:off x="5232079" y="5199864"/>
            <a:ext cx="614609" cy="40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0EC7EF6-46A5-D9A3-B0B9-759ED7D68FE6}"/>
              </a:ext>
            </a:extLst>
          </p:cNvPr>
          <p:cNvCxnSpPr>
            <a:cxnSpLocks/>
          </p:cNvCxnSpPr>
          <p:nvPr/>
        </p:nvCxnSpPr>
        <p:spPr>
          <a:xfrm flipH="1" flipV="1">
            <a:off x="5846688" y="5206796"/>
            <a:ext cx="593864" cy="2923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503BD84-B0A0-6E54-9D2C-FEC6B0F3BF03}"/>
              </a:ext>
            </a:extLst>
          </p:cNvPr>
          <p:cNvCxnSpPr>
            <a:cxnSpLocks/>
          </p:cNvCxnSpPr>
          <p:nvPr/>
        </p:nvCxnSpPr>
        <p:spPr>
          <a:xfrm flipV="1">
            <a:off x="6440552" y="5504210"/>
            <a:ext cx="0" cy="5918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9C94E5B-1FA6-BF8C-EC74-8159257AF071}"/>
              </a:ext>
            </a:extLst>
          </p:cNvPr>
          <p:cNvCxnSpPr>
            <a:cxnSpLocks/>
          </p:cNvCxnSpPr>
          <p:nvPr/>
        </p:nvCxnSpPr>
        <p:spPr>
          <a:xfrm flipV="1">
            <a:off x="6143620" y="6096029"/>
            <a:ext cx="296932" cy="3110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5E54A47-E100-CA0E-2A31-21E224E1A147}"/>
              </a:ext>
            </a:extLst>
          </p:cNvPr>
          <p:cNvCxnSpPr>
            <a:cxnSpLocks/>
          </p:cNvCxnSpPr>
          <p:nvPr/>
        </p:nvCxnSpPr>
        <p:spPr>
          <a:xfrm flipH="1" flipV="1">
            <a:off x="6143619" y="6407106"/>
            <a:ext cx="296933" cy="2882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A497025-8E30-6484-E12A-EE1FA16D18C0}"/>
              </a:ext>
            </a:extLst>
          </p:cNvPr>
          <p:cNvCxnSpPr>
            <a:cxnSpLocks/>
          </p:cNvCxnSpPr>
          <p:nvPr/>
        </p:nvCxnSpPr>
        <p:spPr>
          <a:xfrm flipH="1">
            <a:off x="6143620" y="6695348"/>
            <a:ext cx="296932" cy="3086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CCF47BE-50E2-5DAA-D2E6-A08321FCFB1D}"/>
              </a:ext>
            </a:extLst>
          </p:cNvPr>
          <p:cNvCxnSpPr>
            <a:cxnSpLocks/>
          </p:cNvCxnSpPr>
          <p:nvPr/>
        </p:nvCxnSpPr>
        <p:spPr>
          <a:xfrm flipH="1" flipV="1">
            <a:off x="4048314" y="6693952"/>
            <a:ext cx="296932" cy="3100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9677898-30E7-EDD0-524E-F0B9DE6F989F}"/>
              </a:ext>
            </a:extLst>
          </p:cNvPr>
          <p:cNvCxnSpPr>
            <a:cxnSpLocks/>
          </p:cNvCxnSpPr>
          <p:nvPr/>
        </p:nvCxnSpPr>
        <p:spPr>
          <a:xfrm flipH="1" flipV="1">
            <a:off x="4341283" y="6988440"/>
            <a:ext cx="1802337" cy="155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29CCC61-486F-9BA2-06E4-F8FC8A18CB1E}"/>
              </a:ext>
            </a:extLst>
          </p:cNvPr>
          <p:cNvCxnSpPr>
            <a:cxnSpLocks/>
          </p:cNvCxnSpPr>
          <p:nvPr/>
        </p:nvCxnSpPr>
        <p:spPr>
          <a:xfrm flipH="1" flipV="1">
            <a:off x="5232079" y="4586568"/>
            <a:ext cx="614609" cy="16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740F64-E0BF-2277-14F3-DA40D5BE8E4F}"/>
              </a:ext>
            </a:extLst>
          </p:cNvPr>
          <p:cNvCxnSpPr>
            <a:cxnSpLocks/>
          </p:cNvCxnSpPr>
          <p:nvPr/>
        </p:nvCxnSpPr>
        <p:spPr>
          <a:xfrm flipH="1">
            <a:off x="5825943" y="4305576"/>
            <a:ext cx="317676" cy="302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002283E-F78F-E2B2-3D8E-D332AB40C98A}"/>
              </a:ext>
            </a:extLst>
          </p:cNvPr>
          <p:cNvCxnSpPr>
            <a:cxnSpLocks/>
          </p:cNvCxnSpPr>
          <p:nvPr/>
        </p:nvCxnSpPr>
        <p:spPr>
          <a:xfrm flipH="1">
            <a:off x="6122876" y="4305576"/>
            <a:ext cx="317676" cy="89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20AB061-1B40-85F3-E482-713F69F0651D}"/>
              </a:ext>
            </a:extLst>
          </p:cNvPr>
          <p:cNvCxnSpPr>
            <a:cxnSpLocks/>
          </p:cNvCxnSpPr>
          <p:nvPr/>
        </p:nvCxnSpPr>
        <p:spPr>
          <a:xfrm flipH="1">
            <a:off x="6434114" y="3706257"/>
            <a:ext cx="6438" cy="6037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F8F8A6A-B53E-A9A2-FD9F-2C167EF48250}"/>
              </a:ext>
            </a:extLst>
          </p:cNvPr>
          <p:cNvCxnSpPr>
            <a:cxnSpLocks/>
          </p:cNvCxnSpPr>
          <p:nvPr/>
        </p:nvCxnSpPr>
        <p:spPr>
          <a:xfrm>
            <a:off x="6152228" y="3111398"/>
            <a:ext cx="281886" cy="592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E979FB4-986D-2B78-8103-A21F293024CE}"/>
              </a:ext>
            </a:extLst>
          </p:cNvPr>
          <p:cNvCxnSpPr>
            <a:cxnSpLocks/>
          </p:cNvCxnSpPr>
          <p:nvPr/>
        </p:nvCxnSpPr>
        <p:spPr>
          <a:xfrm>
            <a:off x="4945519" y="4280122"/>
            <a:ext cx="281886" cy="293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D787B63-A38E-FCA7-8474-18B0299D8A90}"/>
              </a:ext>
            </a:extLst>
          </p:cNvPr>
          <p:cNvCxnSpPr>
            <a:cxnSpLocks/>
          </p:cNvCxnSpPr>
          <p:nvPr/>
        </p:nvCxnSpPr>
        <p:spPr>
          <a:xfrm>
            <a:off x="4947074" y="3722404"/>
            <a:ext cx="0" cy="6020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D9BF05D-C8D7-85F0-933C-4C51583A27BB}"/>
              </a:ext>
            </a:extLst>
          </p:cNvPr>
          <p:cNvCxnSpPr>
            <a:cxnSpLocks/>
          </p:cNvCxnSpPr>
          <p:nvPr/>
        </p:nvCxnSpPr>
        <p:spPr>
          <a:xfrm flipH="1">
            <a:off x="4947074" y="3407710"/>
            <a:ext cx="295377" cy="314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ECFFEEA-DFA7-AA8A-DE4F-4540C25C3F7B}"/>
              </a:ext>
            </a:extLst>
          </p:cNvPr>
          <p:cNvCxnSpPr>
            <a:cxnSpLocks/>
          </p:cNvCxnSpPr>
          <p:nvPr/>
        </p:nvCxnSpPr>
        <p:spPr>
          <a:xfrm>
            <a:off x="5244006" y="3124813"/>
            <a:ext cx="405" cy="3106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C47A808-A499-7F99-4F2C-FCF2F794DED9}"/>
              </a:ext>
            </a:extLst>
          </p:cNvPr>
          <p:cNvCxnSpPr>
            <a:cxnSpLocks/>
          </p:cNvCxnSpPr>
          <p:nvPr/>
        </p:nvCxnSpPr>
        <p:spPr>
          <a:xfrm flipH="1">
            <a:off x="5242451" y="2800797"/>
            <a:ext cx="296932" cy="3106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71ADB15-53C0-8848-E035-FD3B0C66502A}"/>
              </a:ext>
            </a:extLst>
          </p:cNvPr>
          <p:cNvCxnSpPr>
            <a:cxnSpLocks/>
          </p:cNvCxnSpPr>
          <p:nvPr/>
        </p:nvCxnSpPr>
        <p:spPr>
          <a:xfrm flipH="1">
            <a:off x="5539383" y="2824430"/>
            <a:ext cx="2969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0FE9B83-D4B1-2943-9F84-E6ABD9099AA8}"/>
              </a:ext>
            </a:extLst>
          </p:cNvPr>
          <p:cNvCxnSpPr>
            <a:cxnSpLocks/>
          </p:cNvCxnSpPr>
          <p:nvPr/>
        </p:nvCxnSpPr>
        <p:spPr>
          <a:xfrm flipH="1" flipV="1">
            <a:off x="5825943" y="2812358"/>
            <a:ext cx="296933" cy="299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7AEED0F-24C6-1F00-295F-2716C3E79E6D}"/>
              </a:ext>
            </a:extLst>
          </p:cNvPr>
          <p:cNvCxnSpPr>
            <a:cxnSpLocks/>
          </p:cNvCxnSpPr>
          <p:nvPr/>
        </p:nvCxnSpPr>
        <p:spPr>
          <a:xfrm flipH="1">
            <a:off x="755009" y="3722404"/>
            <a:ext cx="614609" cy="177549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12BB05C-85F8-4701-5C59-AC2667641131}"/>
              </a:ext>
            </a:extLst>
          </p:cNvPr>
          <p:cNvCxnSpPr>
            <a:cxnSpLocks/>
          </p:cNvCxnSpPr>
          <p:nvPr/>
        </p:nvCxnSpPr>
        <p:spPr>
          <a:xfrm flipH="1">
            <a:off x="1376897" y="3111398"/>
            <a:ext cx="286021" cy="577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2857818D-9F72-EB30-533D-147A5A670183}"/>
              </a:ext>
            </a:extLst>
          </p:cNvPr>
          <p:cNvCxnSpPr>
            <a:cxnSpLocks/>
          </p:cNvCxnSpPr>
          <p:nvPr/>
        </p:nvCxnSpPr>
        <p:spPr>
          <a:xfrm flipH="1">
            <a:off x="1673829" y="2197768"/>
            <a:ext cx="601934" cy="9270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501489E-2813-6F0A-41BD-69FDA60F657E}"/>
              </a:ext>
            </a:extLst>
          </p:cNvPr>
          <p:cNvCxnSpPr>
            <a:cxnSpLocks/>
          </p:cNvCxnSpPr>
          <p:nvPr/>
        </p:nvCxnSpPr>
        <p:spPr>
          <a:xfrm flipH="1">
            <a:off x="2244197" y="1299497"/>
            <a:ext cx="904864" cy="942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EB84DD4-AF10-0B2C-A6A8-A71DFACBD649}"/>
              </a:ext>
            </a:extLst>
          </p:cNvPr>
          <p:cNvCxnSpPr>
            <a:cxnSpLocks/>
          </p:cNvCxnSpPr>
          <p:nvPr/>
        </p:nvCxnSpPr>
        <p:spPr>
          <a:xfrm flipH="1">
            <a:off x="3149061" y="1018411"/>
            <a:ext cx="1196185" cy="2810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0F298F8-033B-1497-80B7-91396F718151}"/>
              </a:ext>
            </a:extLst>
          </p:cNvPr>
          <p:cNvCxnSpPr>
            <a:cxnSpLocks/>
          </p:cNvCxnSpPr>
          <p:nvPr/>
        </p:nvCxnSpPr>
        <p:spPr>
          <a:xfrm flipH="1" flipV="1">
            <a:off x="4343198" y="1002826"/>
            <a:ext cx="1196185" cy="155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DD15070-4EA5-7A80-8F0E-927AABF1067A}"/>
              </a:ext>
            </a:extLst>
          </p:cNvPr>
          <p:cNvCxnSpPr>
            <a:cxnSpLocks/>
          </p:cNvCxnSpPr>
          <p:nvPr/>
        </p:nvCxnSpPr>
        <p:spPr>
          <a:xfrm flipH="1" flipV="1">
            <a:off x="5524783" y="1010618"/>
            <a:ext cx="618837" cy="6003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A60C8FE5-7651-18C8-53E9-12228BEE981C}"/>
              </a:ext>
            </a:extLst>
          </p:cNvPr>
          <p:cNvCxnSpPr>
            <a:cxnSpLocks/>
          </p:cNvCxnSpPr>
          <p:nvPr/>
        </p:nvCxnSpPr>
        <p:spPr>
          <a:xfrm flipH="1" flipV="1">
            <a:off x="6143619" y="1610920"/>
            <a:ext cx="290495" cy="6303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58B34E4-AE97-6871-B7BA-F7C96CD879FF}"/>
              </a:ext>
            </a:extLst>
          </p:cNvPr>
          <p:cNvCxnSpPr>
            <a:cxnSpLocks/>
          </p:cNvCxnSpPr>
          <p:nvPr/>
        </p:nvCxnSpPr>
        <p:spPr>
          <a:xfrm flipV="1">
            <a:off x="6152228" y="2209852"/>
            <a:ext cx="280643" cy="9015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DF1F175F-062A-7BBA-A55D-0F6E6A5E0F2D}"/>
              </a:ext>
            </a:extLst>
          </p:cNvPr>
          <p:cNvCxnSpPr>
            <a:cxnSpLocks/>
          </p:cNvCxnSpPr>
          <p:nvPr/>
        </p:nvCxnSpPr>
        <p:spPr>
          <a:xfrm>
            <a:off x="5252824" y="4586568"/>
            <a:ext cx="605973" cy="6274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7A0E9E0E-7001-C868-29E3-A1DF0FB6AF1F}"/>
              </a:ext>
            </a:extLst>
          </p:cNvPr>
          <p:cNvCxnSpPr>
            <a:cxnSpLocks/>
          </p:cNvCxnSpPr>
          <p:nvPr/>
        </p:nvCxnSpPr>
        <p:spPr>
          <a:xfrm>
            <a:off x="4955890" y="1934079"/>
            <a:ext cx="315272" cy="11623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1AB7085-F7AB-178A-C538-8450DB8E6ACF}"/>
              </a:ext>
            </a:extLst>
          </p:cNvPr>
          <p:cNvSpPr txBox="1"/>
          <p:nvPr/>
        </p:nvSpPr>
        <p:spPr>
          <a:xfrm>
            <a:off x="4438650" y="235244"/>
            <a:ext cx="204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01495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465</Words>
  <Application>Microsoft Macintosh PowerPoint</Application>
  <PresentationFormat>A4 Paper (210x297 mm)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16</cp:revision>
  <dcterms:created xsi:type="dcterms:W3CDTF">2022-02-01T11:05:46Z</dcterms:created>
  <dcterms:modified xsi:type="dcterms:W3CDTF">2023-12-04T16:37:32Z</dcterms:modified>
</cp:coreProperties>
</file>